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8" r:id="rId12"/>
    <p:sldId id="269" r:id="rId13"/>
    <p:sldId id="266" r:id="rId14"/>
    <p:sldId id="267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44" d="100"/>
          <a:sy n="44" d="100"/>
        </p:scale>
        <p:origin x="16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3/6/2020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3/6/2020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3/6/2020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3/6/2020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3/6/2020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3/6/2020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Bild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3/6/2020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3/6/2020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3/6/2020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3/6/2020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3/6/2020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3/6/2020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3/6/2020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3/6/2020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3/6/2020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3/6/2020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3/6/2020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3/6/2020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783EC0E-4EE7-404E-B45E-530D85EB020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Bio + sagt dem Plastikabfall den Kampf an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2FE737FB-20BB-421B-8C00-188375B6F3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rot="21420000">
            <a:off x="999368" y="3504782"/>
            <a:ext cx="9755187" cy="1173491"/>
          </a:xfrm>
        </p:spPr>
        <p:txBody>
          <a:bodyPr/>
          <a:lstStyle/>
          <a:p>
            <a:r>
              <a:rPr lang="de-DE" sz="2400" dirty="0"/>
              <a:t>Unser </a:t>
            </a:r>
            <a:r>
              <a:rPr lang="de-DE" sz="2400" dirty="0" err="1"/>
              <a:t>AufklärungsProjekt</a:t>
            </a:r>
            <a:r>
              <a:rPr lang="de-DE" sz="2400" dirty="0"/>
              <a:t> zur Plastikvermeidung </a:t>
            </a:r>
          </a:p>
          <a:p>
            <a:r>
              <a:rPr lang="de-DE" sz="2400" dirty="0"/>
              <a:t> Bio+ des SGS Straelen, 2020</a:t>
            </a:r>
          </a:p>
        </p:txBody>
      </p:sp>
    </p:spTree>
    <p:extLst>
      <p:ext uri="{BB962C8B-B14F-4D97-AF65-F5344CB8AC3E}">
        <p14:creationId xmlns:p14="http://schemas.microsoft.com/office/powerpoint/2010/main" val="29293575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053EE35-CD5D-4EE8-A7EA-39D6E55AD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Work in </a:t>
            </a:r>
            <a:r>
              <a:rPr lang="de-DE" dirty="0" err="1"/>
              <a:t>progress</a:t>
            </a:r>
            <a:r>
              <a:rPr lang="de-DE" dirty="0"/>
              <a:t>…</a:t>
            </a:r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6364D7CD-FC32-4F12-B693-249378B3D301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573213" y="2476897"/>
            <a:ext cx="3311525" cy="2483643"/>
          </a:xfrm>
        </p:spPr>
      </p:pic>
      <p:pic>
        <p:nvPicPr>
          <p:cNvPr id="8" name="Inhaltsplatzhalter 7">
            <a:extLst>
              <a:ext uri="{FF2B5EF4-FFF2-40B4-BE49-F238E27FC236}">
                <a16:creationId xmlns:a16="http://schemas.microsoft.com/office/drawing/2014/main" id="{D781C4E5-AEC1-44D0-9BC2-79C1BE49E415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9892" y="2063750"/>
            <a:ext cx="4415366" cy="3311525"/>
          </a:xfrm>
        </p:spPr>
      </p:pic>
    </p:spTree>
    <p:extLst>
      <p:ext uri="{BB962C8B-B14F-4D97-AF65-F5344CB8AC3E}">
        <p14:creationId xmlns:p14="http://schemas.microsoft.com/office/powerpoint/2010/main" val="13519038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3C512F-CED6-43E2-AC96-0A939DF14F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Tag der offenen Tür</a:t>
            </a:r>
          </a:p>
        </p:txBody>
      </p:sp>
      <p:pic>
        <p:nvPicPr>
          <p:cNvPr id="6" name="Inhaltsplatzhalter 5" descr="Ein Bild, das Person, Foto, darstellend, Gruppe enthält.&#10;&#10;Automatisch generierte Beschreibung">
            <a:extLst>
              <a:ext uri="{FF2B5EF4-FFF2-40B4-BE49-F238E27FC236}">
                <a16:creationId xmlns:a16="http://schemas.microsoft.com/office/drawing/2014/main" id="{E570E045-484B-40D8-B1E9-A5E2D5515E3C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1022086" y="2063750"/>
            <a:ext cx="4415366" cy="3311525"/>
          </a:xfrm>
        </p:spPr>
      </p:pic>
      <p:pic>
        <p:nvPicPr>
          <p:cNvPr id="8" name="Inhaltsplatzhalter 7" descr="Ein Bild, das Person, Frau, Mann, haltend enthält.&#10;&#10;Automatisch generierte Beschreibung">
            <a:extLst>
              <a:ext uri="{FF2B5EF4-FFF2-40B4-BE49-F238E27FC236}">
                <a16:creationId xmlns:a16="http://schemas.microsoft.com/office/drawing/2014/main" id="{725360A4-EC99-4F55-82AE-F704F9829099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881813" y="2477691"/>
            <a:ext cx="3311525" cy="2483643"/>
          </a:xfrm>
        </p:spPr>
      </p:pic>
    </p:spTree>
    <p:extLst>
      <p:ext uri="{BB962C8B-B14F-4D97-AF65-F5344CB8AC3E}">
        <p14:creationId xmlns:p14="http://schemas.microsoft.com/office/powerpoint/2010/main" val="29755575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E59FEE9-2EA4-45DC-A997-2EA52480D3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Tag der offenen Tür</a:t>
            </a:r>
          </a:p>
        </p:txBody>
      </p:sp>
      <p:pic>
        <p:nvPicPr>
          <p:cNvPr id="6" name="Inhaltsplatzhalter 5" descr="Ein Bild, das Text enthält.&#10;&#10;Automatisch generierte Beschreibung">
            <a:extLst>
              <a:ext uri="{FF2B5EF4-FFF2-40B4-BE49-F238E27FC236}">
                <a16:creationId xmlns:a16="http://schemas.microsoft.com/office/drawing/2014/main" id="{0EB0EE46-D755-49D3-8B97-0692964C378E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573213" y="2476897"/>
            <a:ext cx="3311525" cy="2483643"/>
          </a:xfrm>
        </p:spPr>
      </p:pic>
      <p:pic>
        <p:nvPicPr>
          <p:cNvPr id="8" name="Inhaltsplatzhalter 7">
            <a:extLst>
              <a:ext uri="{FF2B5EF4-FFF2-40B4-BE49-F238E27FC236}">
                <a16:creationId xmlns:a16="http://schemas.microsoft.com/office/drawing/2014/main" id="{85CC7CEB-9466-4316-84F9-33D56DD6FE59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7092829" y="1999389"/>
            <a:ext cx="3311525" cy="2483643"/>
          </a:xfrm>
        </p:spPr>
      </p:pic>
    </p:spTree>
    <p:extLst>
      <p:ext uri="{BB962C8B-B14F-4D97-AF65-F5344CB8AC3E}">
        <p14:creationId xmlns:p14="http://schemas.microsoft.com/office/powerpoint/2010/main" val="12881153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C4CB39AD-9BA8-4818-BB80-3FE418F2EA2E}"/>
              </a:ext>
            </a:extLst>
          </p:cNvPr>
          <p:cNvSpPr/>
          <p:nvPr/>
        </p:nvSpPr>
        <p:spPr>
          <a:xfrm>
            <a:off x="1232451" y="1144514"/>
            <a:ext cx="10124661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dirty="0"/>
              <a:t>Wir hoffen,</a:t>
            </a:r>
          </a:p>
          <a:p>
            <a:endParaRPr lang="de-DE" sz="2400" dirty="0"/>
          </a:p>
          <a:p>
            <a:r>
              <a:rPr lang="de-DE" sz="2400" dirty="0"/>
              <a:t>…  dass die Besucher unsere Ideen gut fanden</a:t>
            </a:r>
          </a:p>
          <a:p>
            <a:r>
              <a:rPr lang="de-DE" sz="2400" dirty="0"/>
              <a:t>… dass die Besucher unsere Ideen nachmachen</a:t>
            </a:r>
          </a:p>
          <a:p>
            <a:r>
              <a:rPr lang="de-DE" sz="2400" dirty="0"/>
              <a:t>… dass die Besucher nachdenklich werden</a:t>
            </a:r>
          </a:p>
          <a:p>
            <a:r>
              <a:rPr lang="de-DE" sz="2400" dirty="0"/>
              <a:t>… dass die Besucher dazu angeregt wurden, im Alltag Plastikmüll zu vermeiden</a:t>
            </a:r>
          </a:p>
          <a:p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749080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ABC625-9D4B-424A-8A81-7AE54A38302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Bio+ hat damit dem Plastikmüll den Kampf angesagt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1923A7A7-C1F4-4A7D-ABA3-3B9646C4556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Danke fürs Lesen unserer Projektidee ! Der Bio+ Kurs des SGS Straelen, 2020</a:t>
            </a:r>
          </a:p>
        </p:txBody>
      </p:sp>
    </p:spTree>
    <p:extLst>
      <p:ext uri="{BB962C8B-B14F-4D97-AF65-F5344CB8AC3E}">
        <p14:creationId xmlns:p14="http://schemas.microsoft.com/office/powerpoint/2010/main" val="9935740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6B2C38-9DCE-4A5F-8D0E-4DD576B536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Wir sind der Bio+ Kurs 2019-20 des Städtischen Gymnasiums, Straelen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52C034B-D8FC-4E93-88EF-3B7CB1152BA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de-DE" sz="2400" dirty="0"/>
              <a:t>Bio+ ist ein Wahlpflichtkurs an unserer Schule</a:t>
            </a:r>
          </a:p>
          <a:p>
            <a:r>
              <a:rPr lang="de-DE" sz="2400" dirty="0"/>
              <a:t>Wir sind 23 Schülerinnen und Schüler der 8. Klasse</a:t>
            </a:r>
          </a:p>
          <a:p>
            <a:r>
              <a:rPr lang="de-DE" sz="2400" dirty="0"/>
              <a:t>Bio+ findet jede Woche 2-stündig statt</a:t>
            </a:r>
          </a:p>
        </p:txBody>
      </p:sp>
    </p:spTree>
    <p:extLst>
      <p:ext uri="{BB962C8B-B14F-4D97-AF65-F5344CB8AC3E}">
        <p14:creationId xmlns:p14="http://schemas.microsoft.com/office/powerpoint/2010/main" val="21680820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77F8586-E9FF-4095-BE63-B657A16D33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Unser Projekt:</a:t>
            </a: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11917302-730A-4EE8-A23F-E4AB359D1A7E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121057" y="1323235"/>
            <a:ext cx="4676340" cy="3507254"/>
          </a:xfr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2FD4EDDD-58A1-4078-9E7F-F01F4A729DBB}"/>
              </a:ext>
            </a:extLst>
          </p:cNvPr>
          <p:cNvSpPr/>
          <p:nvPr/>
        </p:nvSpPr>
        <p:spPr>
          <a:xfrm>
            <a:off x="685801" y="2933901"/>
            <a:ext cx="57116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dirty="0"/>
              <a:t>„Bio+ sagt dem Plastikmüll den Kampf an“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979265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767E698-5783-4A8F-9193-0519747CF5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Unser „Müllfrühstück“</a:t>
            </a:r>
          </a:p>
        </p:txBody>
      </p:sp>
      <p:pic>
        <p:nvPicPr>
          <p:cNvPr id="18" name="Inhaltsplatzhalter 17">
            <a:extLst>
              <a:ext uri="{FF2B5EF4-FFF2-40B4-BE49-F238E27FC236}">
                <a16:creationId xmlns:a16="http://schemas.microsoft.com/office/drawing/2014/main" id="{23990920-C194-4F8D-8BEE-963FAC3D0028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6329892" y="2063750"/>
            <a:ext cx="4415366" cy="3311525"/>
          </a:xfrm>
        </p:spPr>
      </p:pic>
      <p:pic>
        <p:nvPicPr>
          <p:cNvPr id="20" name="Inhaltsplatzhalter 19">
            <a:extLst>
              <a:ext uri="{FF2B5EF4-FFF2-40B4-BE49-F238E27FC236}">
                <a16:creationId xmlns:a16="http://schemas.microsoft.com/office/drawing/2014/main" id="{419D47B7-2959-46E2-8902-C8E22D002322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1022086" y="2063750"/>
            <a:ext cx="4415366" cy="3311525"/>
          </a:xfrm>
        </p:spPr>
      </p:pic>
    </p:spTree>
    <p:extLst>
      <p:ext uri="{BB962C8B-B14F-4D97-AF65-F5344CB8AC3E}">
        <p14:creationId xmlns:p14="http://schemas.microsoft.com/office/powerpoint/2010/main" val="25721581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04F429-4B39-4207-A90A-DE2F15A119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Das geht doch besser…</a:t>
            </a:r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3C5C7901-EDF2-4B96-92EB-B9475DCFC4C4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93936" y="1936332"/>
            <a:ext cx="2750551" cy="3203277"/>
          </a:xfrm>
        </p:spPr>
      </p:pic>
      <p:pic>
        <p:nvPicPr>
          <p:cNvPr id="8" name="Inhaltsplatzhalter 7">
            <a:extLst>
              <a:ext uri="{FF2B5EF4-FFF2-40B4-BE49-F238E27FC236}">
                <a16:creationId xmlns:a16="http://schemas.microsoft.com/office/drawing/2014/main" id="{2CA1A909-6E14-4D4F-9386-38C1F677F8FC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5362483" y="1773237"/>
            <a:ext cx="4415366" cy="3311525"/>
          </a:xfr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15D92782-A5DC-4C44-A510-885943AA08C9}"/>
              </a:ext>
            </a:extLst>
          </p:cNvPr>
          <p:cNvSpPr txBox="1"/>
          <p:nvPr/>
        </p:nvSpPr>
        <p:spPr>
          <a:xfrm>
            <a:off x="3538328" y="4484597"/>
            <a:ext cx="276069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7200" dirty="0">
                <a:sym typeface="Wingdings" panose="05000000000000000000" pitchFamily="2" charset="2"/>
              </a:rPr>
              <a:t></a:t>
            </a:r>
            <a:r>
              <a:rPr lang="de-DE" dirty="0">
                <a:sym typeface="Wingdings" panose="05000000000000000000" pitchFamily="2" charset="2"/>
              </a:rPr>
              <a:t>“Kein-Müll-Frühstück“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137716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A7C2D548-8E5D-494C-8910-0C123E027390}"/>
              </a:ext>
            </a:extLst>
          </p:cNvPr>
          <p:cNvSpPr/>
          <p:nvPr/>
        </p:nvSpPr>
        <p:spPr>
          <a:xfrm>
            <a:off x="1446955" y="238539"/>
            <a:ext cx="7626255" cy="53553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</a:pPr>
            <a:r>
              <a:rPr lang="de-DE" dirty="0">
                <a:solidFill>
                  <a:srgbClr val="C00000"/>
                </a:solidFill>
                <a:sym typeface="Wingdings" panose="05000000000000000000" pitchFamily="2" charset="2"/>
              </a:rPr>
              <a:t> </a:t>
            </a:r>
            <a:r>
              <a:rPr lang="de-DE" dirty="0"/>
              <a:t>Wir staunen, wie viel Plastik uns alltäglich umgibt</a:t>
            </a:r>
          </a:p>
          <a:p>
            <a:pPr>
              <a:lnSpc>
                <a:spcPct val="200000"/>
              </a:lnSpc>
            </a:pPr>
            <a:r>
              <a:rPr lang="de-DE" dirty="0">
                <a:solidFill>
                  <a:srgbClr val="C00000"/>
                </a:solidFill>
                <a:sym typeface="Wingdings" panose="05000000000000000000" pitchFamily="2" charset="2"/>
              </a:rPr>
              <a:t> </a:t>
            </a:r>
            <a:r>
              <a:rPr lang="de-DE" dirty="0"/>
              <a:t>Wir verstehen, dass Plastik Fluch und Segen zugleich ist</a:t>
            </a:r>
          </a:p>
          <a:p>
            <a:pPr>
              <a:lnSpc>
                <a:spcPct val="200000"/>
              </a:lnSpc>
            </a:pPr>
            <a:r>
              <a:rPr lang="de-DE" dirty="0">
                <a:solidFill>
                  <a:srgbClr val="C00000"/>
                </a:solidFill>
                <a:sym typeface="Wingdings" panose="05000000000000000000" pitchFamily="2" charset="2"/>
              </a:rPr>
              <a:t> </a:t>
            </a:r>
            <a:r>
              <a:rPr lang="de-DE" dirty="0"/>
              <a:t>Wir lernen viel über Nachhaltigkeit, Ökologischen Fußabdruck und Recycling</a:t>
            </a:r>
          </a:p>
          <a:p>
            <a:pPr>
              <a:lnSpc>
                <a:spcPct val="200000"/>
              </a:lnSpc>
            </a:pPr>
            <a:r>
              <a:rPr lang="de-DE" dirty="0">
                <a:solidFill>
                  <a:srgbClr val="C00000"/>
                </a:solidFill>
                <a:sym typeface="Wingdings" panose="05000000000000000000" pitchFamily="2" charset="2"/>
              </a:rPr>
              <a:t> </a:t>
            </a:r>
            <a:r>
              <a:rPr lang="de-DE" dirty="0"/>
              <a:t>Wir besuchen den örtlichen </a:t>
            </a:r>
            <a:r>
              <a:rPr lang="de-DE" dirty="0" err="1"/>
              <a:t>Unverpacktladen</a:t>
            </a:r>
            <a:r>
              <a:rPr lang="de-DE" dirty="0"/>
              <a:t> („</a:t>
            </a:r>
            <a:r>
              <a:rPr lang="de-DE" dirty="0" err="1"/>
              <a:t>Straelend</a:t>
            </a:r>
            <a:r>
              <a:rPr lang="de-DE" dirty="0"/>
              <a:t> Unverpackt“)</a:t>
            </a:r>
          </a:p>
          <a:p>
            <a:pPr>
              <a:lnSpc>
                <a:spcPct val="200000"/>
              </a:lnSpc>
            </a:pPr>
            <a:r>
              <a:rPr lang="de-DE" dirty="0">
                <a:solidFill>
                  <a:srgbClr val="C00000"/>
                </a:solidFill>
                <a:sym typeface="Wingdings" panose="05000000000000000000" pitchFamily="2" charset="2"/>
              </a:rPr>
              <a:t> </a:t>
            </a:r>
            <a:r>
              <a:rPr lang="de-DE" dirty="0"/>
              <a:t>Wir recherchieren, wie das Plastik in die Ozeane gelangt</a:t>
            </a:r>
          </a:p>
          <a:p>
            <a:pPr>
              <a:lnSpc>
                <a:spcPct val="200000"/>
              </a:lnSpc>
            </a:pPr>
            <a:r>
              <a:rPr lang="de-DE" dirty="0">
                <a:solidFill>
                  <a:srgbClr val="C00000"/>
                </a:solidFill>
                <a:sym typeface="Wingdings" panose="05000000000000000000" pitchFamily="2" charset="2"/>
              </a:rPr>
              <a:t> </a:t>
            </a:r>
            <a:r>
              <a:rPr lang="de-DE" dirty="0"/>
              <a:t>Wir sind bestürzt über Mikroplastik in unserem Alltag</a:t>
            </a:r>
          </a:p>
          <a:p>
            <a:pPr>
              <a:lnSpc>
                <a:spcPct val="200000"/>
              </a:lnSpc>
            </a:pPr>
            <a:r>
              <a:rPr lang="de-DE" dirty="0">
                <a:solidFill>
                  <a:srgbClr val="C00000"/>
                </a:solidFill>
                <a:sym typeface="Wingdings" panose="05000000000000000000" pitchFamily="2" charset="2"/>
              </a:rPr>
              <a:t> </a:t>
            </a:r>
            <a:r>
              <a:rPr lang="de-DE" dirty="0"/>
              <a:t>Wir beschließen, darüber aufzuklären</a:t>
            </a:r>
          </a:p>
          <a:p>
            <a:pPr>
              <a:lnSpc>
                <a:spcPct val="200000"/>
              </a:lnSpc>
            </a:pPr>
            <a:r>
              <a:rPr lang="de-DE" dirty="0">
                <a:solidFill>
                  <a:srgbClr val="C00000"/>
                </a:solidFill>
                <a:sym typeface="Wingdings" panose="05000000000000000000" pitchFamily="2" charset="2"/>
              </a:rPr>
              <a:t> </a:t>
            </a:r>
            <a:r>
              <a:rPr lang="de-DE" dirty="0"/>
              <a:t>Wir bieten dabei Müllvermeidungsstrategien an und</a:t>
            </a:r>
          </a:p>
          <a:p>
            <a:endParaRPr lang="de-DE" dirty="0"/>
          </a:p>
          <a:p>
            <a:r>
              <a:rPr lang="de-DE" dirty="0"/>
              <a:t>Wir machen eine Upcycling-Ausstellung </a:t>
            </a:r>
            <a:r>
              <a:rPr lang="de-DE" dirty="0">
                <a:solidFill>
                  <a:srgbClr val="C00000"/>
                </a:solidFill>
              </a:rPr>
              <a:t>!!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411559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14C0DD-0BA9-464B-9CA8-2805F7A84C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Unsere Idee: am Tag der offenen Tür…</a:t>
            </a:r>
          </a:p>
        </p:txBody>
      </p:sp>
      <p:pic>
        <p:nvPicPr>
          <p:cNvPr id="9" name="Inhaltsplatzhalter 8">
            <a:extLst>
              <a:ext uri="{FF2B5EF4-FFF2-40B4-BE49-F238E27FC236}">
                <a16:creationId xmlns:a16="http://schemas.microsoft.com/office/drawing/2014/main" id="{668560BE-0867-4C10-B1CA-0B714D718413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881813" y="2477691"/>
            <a:ext cx="3311525" cy="2483643"/>
          </a:xfrm>
        </p:spPr>
      </p:pic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F91F29F0-BAFF-4054-8459-28DFE50353CF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de-DE" dirty="0"/>
              <a:t>Fußabdrücke weisen den Weg zur Ausstellung</a:t>
            </a:r>
          </a:p>
          <a:p>
            <a:r>
              <a:rPr lang="de-DE" dirty="0"/>
              <a:t>Es gibt Bienenwachstücher, Schlüsselanhänger, Adventskalender und vieles mehr zu bestaunen und auch zu kaufen</a:t>
            </a:r>
          </a:p>
        </p:txBody>
      </p:sp>
    </p:spTree>
    <p:extLst>
      <p:ext uri="{BB962C8B-B14F-4D97-AF65-F5344CB8AC3E}">
        <p14:creationId xmlns:p14="http://schemas.microsoft.com/office/powerpoint/2010/main" val="41609181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63CA709-8FB4-4A8E-B1D2-AD6AD82D3E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Unsere Ausstellung nimmt Form an</a:t>
            </a:r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BADD72D4-6E57-4FE4-BE32-5EB3CBCBE57F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498999" y="2639856"/>
            <a:ext cx="2777848" cy="2083385"/>
          </a:xfrm>
        </p:spPr>
      </p:pic>
      <p:pic>
        <p:nvPicPr>
          <p:cNvPr id="8" name="Inhaltsplatzhalter 7">
            <a:extLst>
              <a:ext uri="{FF2B5EF4-FFF2-40B4-BE49-F238E27FC236}">
                <a16:creationId xmlns:a16="http://schemas.microsoft.com/office/drawing/2014/main" id="{2DE51BCA-44CD-47FA-AA7B-B91B9EA0773B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7703448" y="2477691"/>
            <a:ext cx="3311525" cy="2483643"/>
          </a:xfrm>
        </p:spPr>
      </p:pic>
      <p:sp>
        <p:nvSpPr>
          <p:cNvPr id="9" name="Rechteck 8">
            <a:extLst>
              <a:ext uri="{FF2B5EF4-FFF2-40B4-BE49-F238E27FC236}">
                <a16:creationId xmlns:a16="http://schemas.microsoft.com/office/drawing/2014/main" id="{7240D382-3A41-4F54-9B5D-2AEEB7AC1E6B}"/>
              </a:ext>
            </a:extLst>
          </p:cNvPr>
          <p:cNvSpPr/>
          <p:nvPr/>
        </p:nvSpPr>
        <p:spPr>
          <a:xfrm>
            <a:off x="153186" y="1843940"/>
            <a:ext cx="5731056" cy="34163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400" dirty="0"/>
              <a:t>Aus Abfällen und Unbrauchbarem</a:t>
            </a:r>
          </a:p>
          <a:p>
            <a:r>
              <a:rPr lang="de-DE" sz="2400" dirty="0"/>
              <a:t>entstehen tolle neue Produkte.</a:t>
            </a:r>
          </a:p>
          <a:p>
            <a:endParaRPr lang="de-DE" sz="2400" dirty="0"/>
          </a:p>
          <a:p>
            <a:r>
              <a:rPr lang="de-DE" sz="2000" dirty="0"/>
              <a:t>Vorgaben:</a:t>
            </a:r>
          </a:p>
          <a:p>
            <a:r>
              <a:rPr lang="de-DE" sz="2000" dirty="0"/>
              <a:t>		- einfach nachzumachen</a:t>
            </a:r>
          </a:p>
          <a:p>
            <a:r>
              <a:rPr lang="de-DE" sz="2000" dirty="0"/>
              <a:t>		- nachhaltig</a:t>
            </a:r>
          </a:p>
          <a:p>
            <a:r>
              <a:rPr lang="de-DE" sz="2000" dirty="0"/>
              <a:t>		- tragen zur Müllvermeidung bei</a:t>
            </a:r>
          </a:p>
          <a:p>
            <a:r>
              <a:rPr lang="de-DE" sz="2000" dirty="0"/>
              <a:t>		- aus  Materialien, die zu Hause vorrätig sind</a:t>
            </a:r>
          </a:p>
          <a:p>
            <a:r>
              <a:rPr lang="de-DE" sz="2000" dirty="0"/>
              <a:t>		- evtl. adventlich &amp; hübsch</a:t>
            </a:r>
          </a:p>
          <a:p>
            <a:r>
              <a:rPr lang="de-DE" sz="2400" dirty="0"/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54484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DA339A-FC27-4909-83FA-065278AA53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Work in </a:t>
            </a:r>
            <a:r>
              <a:rPr lang="de-DE" dirty="0" err="1"/>
              <a:t>progress</a:t>
            </a:r>
            <a:r>
              <a:rPr lang="de-DE" dirty="0"/>
              <a:t>…</a:t>
            </a:r>
          </a:p>
        </p:txBody>
      </p:sp>
      <p:pic>
        <p:nvPicPr>
          <p:cNvPr id="8" name="Inhaltsplatzhalter 7">
            <a:extLst>
              <a:ext uri="{FF2B5EF4-FFF2-40B4-BE49-F238E27FC236}">
                <a16:creationId xmlns:a16="http://schemas.microsoft.com/office/drawing/2014/main" id="{5F4E83C4-592C-4DBA-AD89-2D27A028DEE3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881813" y="2477691"/>
            <a:ext cx="3311525" cy="2483643"/>
          </a:xfrm>
        </p:spPr>
      </p:pic>
      <p:pic>
        <p:nvPicPr>
          <p:cNvPr id="12" name="Inhaltsplatzhalter 11">
            <a:extLst>
              <a:ext uri="{FF2B5EF4-FFF2-40B4-BE49-F238E27FC236}">
                <a16:creationId xmlns:a16="http://schemas.microsoft.com/office/drawing/2014/main" id="{09FE0312-7F04-42F4-8034-4034DBB8E0BF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573213" y="2476897"/>
            <a:ext cx="3311525" cy="2483643"/>
          </a:xfrm>
        </p:spPr>
      </p:pic>
    </p:spTree>
    <p:extLst>
      <p:ext uri="{BB962C8B-B14F-4D97-AF65-F5344CB8AC3E}">
        <p14:creationId xmlns:p14="http://schemas.microsoft.com/office/powerpoint/2010/main" val="84771224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ichtiges Ereignis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TM04033927[[fn=Wichtiges Ereignis]]</Template>
  <TotalTime>0</TotalTime>
  <Words>325</Words>
  <Application>Microsoft Office PowerPoint</Application>
  <PresentationFormat>Breitbild</PresentationFormat>
  <Paragraphs>49</Paragraphs>
  <Slides>14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17" baseType="lpstr">
      <vt:lpstr>Arial</vt:lpstr>
      <vt:lpstr>Impact</vt:lpstr>
      <vt:lpstr>Wichtiges Ereignis</vt:lpstr>
      <vt:lpstr>Bio + sagt dem Plastikabfall den Kampf an</vt:lpstr>
      <vt:lpstr>Wir sind der Bio+ Kurs 2019-20 des Städtischen Gymnasiums, Straelen</vt:lpstr>
      <vt:lpstr>Unser Projekt:</vt:lpstr>
      <vt:lpstr>Unser „Müllfrühstück“</vt:lpstr>
      <vt:lpstr>Das geht doch besser…</vt:lpstr>
      <vt:lpstr>PowerPoint-Präsentation</vt:lpstr>
      <vt:lpstr>Unsere Idee: am Tag der offenen Tür…</vt:lpstr>
      <vt:lpstr>Unsere Ausstellung nimmt Form an</vt:lpstr>
      <vt:lpstr>Work in progress…</vt:lpstr>
      <vt:lpstr>Work in progress…</vt:lpstr>
      <vt:lpstr>Tag der offenen Tür</vt:lpstr>
      <vt:lpstr>Tag der offenen Tür</vt:lpstr>
      <vt:lpstr>PowerPoint-Präsentation</vt:lpstr>
      <vt:lpstr>Bio+ hat damit dem Plastikmüll den Kampf angesagt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 + sagt dem Plastikabfall den Kampf an</dc:title>
  <dc:creator>Rahel Siemer</dc:creator>
  <cp:lastModifiedBy>Rahel Siemer</cp:lastModifiedBy>
  <cp:revision>14</cp:revision>
  <dcterms:created xsi:type="dcterms:W3CDTF">2019-10-31T18:21:43Z</dcterms:created>
  <dcterms:modified xsi:type="dcterms:W3CDTF">2020-03-06T16:55:37Z</dcterms:modified>
</cp:coreProperties>
</file>